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72" r:id="rId4"/>
    <p:sldId id="264" r:id="rId5"/>
    <p:sldId id="274" r:id="rId6"/>
    <p:sldId id="275" r:id="rId7"/>
    <p:sldId id="276" r:id="rId8"/>
    <p:sldId id="281" r:id="rId9"/>
    <p:sldId id="277" r:id="rId10"/>
    <p:sldId id="278" r:id="rId11"/>
    <p:sldId id="284" r:id="rId12"/>
    <p:sldId id="282" r:id="rId13"/>
    <p:sldId id="283" r:id="rId14"/>
    <p:sldId id="285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EF95A0"/>
    <a:srgbClr val="9ED3D7"/>
    <a:srgbClr val="F7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90" y="396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6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8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9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3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THIẾT KẾ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USER CONTROL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716DE-E2AD-4929-AFBD-26F4B66C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17" y="2204278"/>
            <a:ext cx="2492166" cy="24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2EDEE-B1C4-4167-803A-CF2FD34E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93" y="2204278"/>
            <a:ext cx="6689082" cy="2460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CB044-AB95-448E-A65D-5F392CAEB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2670008"/>
            <a:ext cx="6382641" cy="33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2DE58-0F9C-4682-A968-4E9625DEA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206" y="3072722"/>
            <a:ext cx="6373114" cy="32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0788A-7DAF-42A8-87ED-4E3534CD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236" y="3485557"/>
            <a:ext cx="6367084" cy="36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542DB6-2DEB-4A54-BAA3-53C5E63FB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6" y="3897348"/>
            <a:ext cx="6382641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E0423-0527-4799-B03D-C74183B6F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288" y="2381750"/>
            <a:ext cx="1800476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2AE3E-E51C-4B59-AE2A-7FB93A6B3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235" y="3119394"/>
            <a:ext cx="1819529" cy="619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56DF46-E0BC-4245-9A4F-A84CBAC88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829" y="3835676"/>
            <a:ext cx="1771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NHÚNG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USER CONTROL VÀO 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pic>
        <p:nvPicPr>
          <p:cNvPr id="8" name="keotha">
            <a:hlinkClick r:id="" action="ppaction://media"/>
            <a:extLst>
              <a:ext uri="{FF2B5EF4-FFF2-40B4-BE49-F238E27FC236}">
                <a16:creationId xmlns:a16="http://schemas.microsoft.com/office/drawing/2014/main" id="{63392E05-E82B-4314-8F79-AFFFB1E88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163" y="1184275"/>
            <a:ext cx="8965150" cy="4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PUBLISING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FECF4-69F5-4F82-85B2-34A75ECF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42" y="1431485"/>
            <a:ext cx="9440592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2A850-D971-4301-BC9D-6C85ADE3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04" y="2068911"/>
            <a:ext cx="6192114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41E04-9DC0-4B41-80B8-57715234C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04" y="3459236"/>
            <a:ext cx="7649643" cy="2333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7EC90-A234-4157-BC78-A035DBE82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42" y="3498999"/>
            <a:ext cx="7535327" cy="2324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B0AF4-A6CB-4629-A200-E38DFD5A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19" y="3498999"/>
            <a:ext cx="778301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SUBSCRIBING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44C12-B66F-4D7E-ACF0-315A8309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947023"/>
            <a:ext cx="5695950" cy="2053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46554-A729-4D1E-9693-7099255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2" y="3046385"/>
            <a:ext cx="5957271" cy="1090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3356-3B7B-45D4-BCDE-38D097C50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2" y="4235369"/>
            <a:ext cx="5611008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DE5D9-B839-4001-B91E-163A7DBEB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112" y="5414805"/>
            <a:ext cx="640169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3510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82749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060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XÂY DỰNG </a:t>
            </a:r>
            <a:r>
              <a:rPr lang="en-US" sz="3600">
                <a:latin typeface="+mj-lt"/>
              </a:rPr>
              <a:t>APP QUẢN LÝ THÔNG TIN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B02-AAC8-4DA5-BFB0-3185AD48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60" y="1136925"/>
            <a:ext cx="7425306" cy="52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A84BB8-826D-4660-9348-B2B9FE776539}"/>
              </a:ext>
            </a:extLst>
          </p:cNvPr>
          <p:cNvSpPr/>
          <p:nvPr/>
        </p:nvSpPr>
        <p:spPr>
          <a:xfrm>
            <a:off x="1207954" y="1689100"/>
            <a:ext cx="5994400" cy="16230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24908-1FA1-4330-966D-93FC65DC27D0}"/>
              </a:ext>
            </a:extLst>
          </p:cNvPr>
          <p:cNvSpPr/>
          <p:nvPr/>
        </p:nvSpPr>
        <p:spPr>
          <a:xfrm>
            <a:off x="7351395" y="1689100"/>
            <a:ext cx="925830" cy="1623060"/>
          </a:xfrm>
          <a:prstGeom prst="rect">
            <a:avLst/>
          </a:prstGeom>
          <a:solidFill>
            <a:srgbClr val="EF95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17401-1B5B-4892-8BF4-380B72A9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99" y="3855598"/>
            <a:ext cx="3057952" cy="195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82C85-90B1-4310-99DB-AB31203D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99" y="1416177"/>
            <a:ext cx="3057952" cy="20005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0EBCF-3831-4D52-8CDF-4C8B9A618233}"/>
              </a:ext>
            </a:extLst>
          </p:cNvPr>
          <p:cNvSpPr/>
          <p:nvPr/>
        </p:nvSpPr>
        <p:spPr>
          <a:xfrm>
            <a:off x="8877300" y="1895475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5F8B8-4C2E-4486-935F-1A743B4E62A9}"/>
              </a:ext>
            </a:extLst>
          </p:cNvPr>
          <p:cNvSpPr/>
          <p:nvPr/>
        </p:nvSpPr>
        <p:spPr>
          <a:xfrm>
            <a:off x="8877299" y="4287196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6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THÊM</a:t>
            </a:r>
            <a:r>
              <a:rPr lang="en-US" sz="3600">
                <a:latin typeface="+mj-lt"/>
              </a:rPr>
              <a:t> USER CONTROL</a:t>
            </a:r>
            <a:endParaRPr lang="en-US" sz="3600" b="1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280-1A51-454A-8524-2608DD6A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5" y="1861994"/>
            <a:ext cx="6660946" cy="3961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3C89E-3315-46F3-AC51-5D8569EC3A83}"/>
              </a:ext>
            </a:extLst>
          </p:cNvPr>
          <p:cNvSpPr/>
          <p:nvPr/>
        </p:nvSpPr>
        <p:spPr>
          <a:xfrm>
            <a:off x="581549" y="1861994"/>
            <a:ext cx="34628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Khởi tạo 1 project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8BECA-B662-4FE8-AC4A-B26257CF490B}"/>
              </a:ext>
            </a:extLst>
          </p:cNvPr>
          <p:cNvSpPr/>
          <p:nvPr/>
        </p:nvSpPr>
        <p:spPr>
          <a:xfrm>
            <a:off x="581549" y="2415462"/>
            <a:ext cx="39809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Chọn Add -&gt; User Control để tạo 1 user control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500</Words>
  <Application>Microsoft Office PowerPoint</Application>
  <PresentationFormat>Widescreen</PresentationFormat>
  <Paragraphs>118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146</cp:revision>
  <dcterms:created xsi:type="dcterms:W3CDTF">2018-05-07T03:42:01Z</dcterms:created>
  <dcterms:modified xsi:type="dcterms:W3CDTF">2020-05-17T09:49:37Z</dcterms:modified>
  <cp:category/>
</cp:coreProperties>
</file>